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 verbe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supplémentaire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BF87A2B-F89F-FE5B-C277-F5342C50C4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09" y="145310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On appelle cela l’art pariétal.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Recopie le verbe sur ton ardoise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2E587C4C-E9A1-EB48-596E-EE7C33850C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795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EDCCD4EB-42E2-8CEA-15FC-5D259031C6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On </a:t>
            </a:r>
            <a:r>
              <a:rPr lang="fr-FR" sz="3600" b="1" u="sng" dirty="0">
                <a:solidFill>
                  <a:srgbClr val="FF0000"/>
                </a:solidFill>
              </a:rPr>
              <a:t>appelle</a:t>
            </a:r>
            <a:r>
              <a:rPr lang="fr-FR" sz="3600" dirty="0"/>
              <a:t> cela l’art pariétal.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266D307-9A3B-0C95-D986-782AE8F500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533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Nous visitons une grotte préhistorique.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Recopie le verbe sur ton ardoise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430CA9B2-2ACC-AB29-12D4-A4A3E7940D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3CB3C67C-B723-69EB-15A3-BA979DE55A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Nous </a:t>
            </a:r>
            <a:r>
              <a:rPr lang="fr-FR" sz="3600" b="1" u="sng" dirty="0">
                <a:solidFill>
                  <a:srgbClr val="FF0000"/>
                </a:solidFill>
              </a:rPr>
              <a:t>visitons</a:t>
            </a:r>
            <a:r>
              <a:rPr lang="fr-FR" sz="3600" dirty="0"/>
              <a:t> une grotte préhistorique.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25C75D4-ECC7-765F-1CB1-E04A139516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260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Les hommes soufflaient de la peinture à travers des os.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Recopie le verbe sur ton ardoise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84F1089C-732C-89BE-9178-41C2C893D7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380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B47D22D1-B2B2-E70E-F49E-7B12C915F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Les hommes </a:t>
            </a:r>
            <a:r>
              <a:rPr lang="fr-FR" sz="3600" b="1" u="sng" dirty="0">
                <a:solidFill>
                  <a:srgbClr val="FF0000"/>
                </a:solidFill>
              </a:rPr>
              <a:t>soufflaient</a:t>
            </a:r>
            <a:r>
              <a:rPr lang="fr-FR" sz="3600" dirty="0"/>
              <a:t> de la peinture à travers des os.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4020EE7-4ACB-8711-8D04-DE5C0DEAB6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790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Ils dessinaient surtout des animaux préhistoriques.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Recopie le verbe sur ton ardoise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89D62236-38DE-288F-4BE2-FBA44C0710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28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340210B5-BD07-9DB3-EF06-3AA865E54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Ils </a:t>
            </a:r>
            <a:r>
              <a:rPr lang="fr-FR" sz="3600" b="1" u="sng" dirty="0">
                <a:solidFill>
                  <a:srgbClr val="FF0000"/>
                </a:solidFill>
              </a:rPr>
              <a:t>dessinaient</a:t>
            </a:r>
            <a:r>
              <a:rPr lang="fr-FR" sz="3600" dirty="0"/>
              <a:t> surtout des animaux préhistoriques.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FE83ECD-394A-E7AF-F724-1121D290A1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927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Certaines peintures représentent des scènes de chasse.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Recopie le verbe sur ton ardoise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2368A897-4F2D-2306-A061-DD68807883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059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02690E81-E7F4-9BC6-6D22-F65FF7FB18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Certaines peintures </a:t>
            </a:r>
            <a:r>
              <a:rPr lang="fr-FR" sz="3600" b="1" u="sng" dirty="0">
                <a:solidFill>
                  <a:srgbClr val="FF0000"/>
                </a:solidFill>
              </a:rPr>
              <a:t>représentent</a:t>
            </a:r>
            <a:r>
              <a:rPr lang="fr-FR" sz="3600" dirty="0"/>
              <a:t> des scènes de chasse.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A38BF8C-77E0-2FFC-B6DB-F48D20E369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9194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167</Words>
  <Application>Microsoft Office PowerPoint</Application>
  <PresentationFormat>Grand écran</PresentationFormat>
  <Paragraphs>63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</vt:lpstr>
      <vt:lpstr>Recopie le verbe sur ton ardoise</vt:lpstr>
      <vt:lpstr>Correction</vt:lpstr>
      <vt:lpstr>Recopie le verbe sur ton ardoise</vt:lpstr>
      <vt:lpstr>Correction</vt:lpstr>
      <vt:lpstr>Recopie le verbe sur ton ardoise</vt:lpstr>
      <vt:lpstr>Correction</vt:lpstr>
      <vt:lpstr>Recopie le verbe sur ton ardoise</vt:lpstr>
      <vt:lpstr>Correction</vt:lpstr>
      <vt:lpstr>Recopie le verbe sur ton ardoise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22</cp:revision>
  <dcterms:created xsi:type="dcterms:W3CDTF">2021-07-17T07:25:24Z</dcterms:created>
  <dcterms:modified xsi:type="dcterms:W3CDTF">2022-08-05T21:24:48Z</dcterms:modified>
</cp:coreProperties>
</file>